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281" r:id="rId3"/>
    <p:sldId id="271" r:id="rId4"/>
    <p:sldId id="277" r:id="rId5"/>
    <p:sldId id="284" r:id="rId6"/>
    <p:sldId id="285" r:id="rId7"/>
    <p:sldId id="274" r:id="rId8"/>
    <p:sldId id="279" r:id="rId9"/>
    <p:sldId id="286" r:id="rId10"/>
    <p:sldId id="282" r:id="rId1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26042F3-06A4-427C-B849-ADED919A01F1}" type="datetimeFigureOut">
              <a:rPr lang="en-GB" smtClean="0"/>
              <a:pPr/>
              <a:t>02/08/2018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EB6EC82-637A-45EE-AB52-B40160C1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9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F6896A9-9865-49D5-A3C0-EEF31D852EBA}" type="datetimeFigureOut">
              <a:rPr lang="en-GB" smtClean="0"/>
              <a:pPr/>
              <a:t>02/08/2018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42AA3AB-41E5-4976-AB86-629B38EEBD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7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3AB-41E5-4976-AB86-629B38EEBD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803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3AB-41E5-4976-AB86-629B38EEBD0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77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3AB-41E5-4976-AB86-629B38EEBD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7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3AB-41E5-4976-AB86-629B38EEBD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0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3AB-41E5-4976-AB86-629B38EEBD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6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3AB-41E5-4976-AB86-629B38EEBD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3AB-41E5-4976-AB86-629B38EEBD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8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3AB-41E5-4976-AB86-629B38EEBD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0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3AB-41E5-4976-AB86-629B38EEBD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30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3AB-41E5-4976-AB86-629B38EEBD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8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101DD5-0DA6-4D24-855B-1E8EC6E79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docid=Ca4pmXfVXYwLbM&amp;tbnid=7p_BRYx_6ztJnM:&amp;ved=0CAUQjRw&amp;url=http://www.library.fullerton.edu/guides/soc308/&amp;ei=e-wFU_6-I8i80QWft4HoCA&amp;bvm=bv.61725948,d.ZGU&amp;psig=AFQjCNHRMpbEvxuSEUt7_q3TEbgi1iAVOg&amp;ust=139298349087591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0n-6M9dFe8bFzM&amp;tbnid=AbJ9rx7pnOv_HM:&amp;ved=0CAUQjRw&amp;url=http://www.dudleylsp.org/jsna/ward-map/&amp;ei=CmlEUqu5Asj70wWljICQCg&amp;psig=AFQjCNFlp9L-h-qxUSJIb-jNA0uHOnrVgA&amp;ust=138030143807430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Wendy's Lap Top\Pictures\Warehouse 2011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0"/>
            <a:ext cx="812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9"/>
          <p:cNvSpPr>
            <a:spLocks/>
          </p:cNvSpPr>
          <p:nvPr/>
        </p:nvSpPr>
        <p:spPr bwMode="auto">
          <a:xfrm>
            <a:off x="1016000" y="5588000"/>
            <a:ext cx="8128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lnSpc>
                <a:spcPct val="110000"/>
              </a:lnSpc>
            </a:pPr>
            <a:endParaRPr lang="en-US" sz="2400" dirty="0">
              <a:solidFill>
                <a:schemeClr val="bg1"/>
              </a:solidFill>
              <a:latin typeface="Calibri Bold" pitchFamily="80" charset="0"/>
              <a:sym typeface="Calibri Bold" pitchFamily="80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bcfoodbank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1DD5-0DA6-4D24-855B-1E8EC6E79B5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242498" cy="1244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64" y="685800"/>
            <a:ext cx="4529328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C:\Users\mike and emma\AppData\Local\Microsoft\Windows\Temporary Internet Files\Content.IE5\HFH6AY4W\MC9003314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457" y="0"/>
            <a:ext cx="9187232" cy="6477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1DD5-0DA6-4D24-855B-1E8EC6E79B5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8556" y="1828800"/>
            <a:ext cx="79816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eestyle Script" pitchFamily="66" charset="0"/>
              </a:rPr>
              <a:t>Thank You!</a:t>
            </a:r>
            <a:endParaRPr lang="en-US" sz="199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a Foodbank do?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1DD5-0DA6-4D24-855B-1E8EC6E79B5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1267585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itchFamily="66" charset="0"/>
              </a:rPr>
              <a:t>We give people in crisis…..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" y="3572246"/>
            <a:ext cx="5399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itchFamily="66" charset="0"/>
              </a:rPr>
              <a:t>…enough food to last for 3 days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031432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To help them feel a bit better…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710" y="557056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Comic Sans MS" pitchFamily="66" charset="0"/>
              </a:rPr>
              <a:t>…and get help to sort out their problems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28678" name="Picture 6" descr="C:\Users\mike and emma\AppData\Local\Microsoft\Windows\Temporary Internet Files\Content.IE5\5D76R344\MC9000787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709" y="4712655"/>
            <a:ext cx="1331504" cy="1971631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242498" cy="12446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634"/>
            <a:ext cx="1905000" cy="206776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65328"/>
            <a:ext cx="3624618" cy="3002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Black Country </a:t>
            </a:r>
            <a:r>
              <a:rPr lang="en-GB" dirty="0" err="1" smtClean="0"/>
              <a:t>Foodbank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Started by Wendy in 2006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1DD5-0DA6-4D24-855B-1E8EC6E79B5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 descr="C:\Users\Wendy's Lap Top\Pictures\Motorola photos\Food Bank June 2006 _ April 2007 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486100" cy="32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5715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Wendy fed 45 people that year</a:t>
            </a:r>
            <a:endParaRPr lang="en-GB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242498" cy="124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1DD5-0DA6-4D24-855B-1E8EC6E79B5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6626" name="Picture 2" descr="http://libwebdev2006.fullerton.edu/images/librarycontent/crowdchildr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98" y="0"/>
            <a:ext cx="9175798" cy="6858000"/>
          </a:xfrm>
          <a:prstGeom prst="rect">
            <a:avLst/>
          </a:prstGeom>
          <a:noFill/>
        </p:spPr>
      </p:pic>
      <p:pic>
        <p:nvPicPr>
          <p:cNvPr id="6" name="Picture 3" descr="C:\Users\mike and emma\AppData\Local\Microsoft\Windows\Temporary Internet Files\Content.IE5\TN3W2LCN\MC90043438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971800"/>
            <a:ext cx="4495799" cy="38029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82912" y="381000"/>
            <a:ext cx="785330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11,500 Adults</a:t>
            </a:r>
          </a:p>
          <a:p>
            <a:pPr algn="ctr"/>
            <a:r>
              <a:rPr lang="en-US" sz="8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6,500 Children</a:t>
            </a:r>
            <a:endParaRPr lang="en-GB" sz="8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6901" y="3149922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But how do they get the food?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1DD5-0DA6-4D24-855B-1E8EC6E79B5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67200"/>
            <a:ext cx="7467600" cy="2545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1381367"/>
            <a:ext cx="163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Storehouse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2" y="0"/>
            <a:ext cx="5077534" cy="3572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14400"/>
            <a:ext cx="5434547" cy="32134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85603" y="3666206"/>
            <a:ext cx="3870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C000"/>
                </a:solidFill>
                <a:effectLst/>
              </a:rPr>
              <a:t>Storehouse</a:t>
            </a:r>
            <a:endParaRPr lang="en-US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242498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6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1DD5-0DA6-4D24-855B-1E8EC6E79B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Bent-Up Arrow 5"/>
          <p:cNvSpPr/>
          <p:nvPr/>
        </p:nvSpPr>
        <p:spPr>
          <a:xfrm flipV="1">
            <a:off x="5715000" y="614149"/>
            <a:ext cx="2209800" cy="1066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5215421" cy="3450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895">
            <a:off x="3784008" y="3228885"/>
            <a:ext cx="4924910" cy="2880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"/>
            <a:ext cx="3018835" cy="1753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242498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9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1DD5-0DA6-4D24-855B-1E8EC6E79B5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1746" name="Picture 2" descr="http://www.dudleylsp.org/EasysiteWeb/getresource.axd?AssetID=164068&amp;type=full&amp;servicetype=Inl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809" y="278244"/>
            <a:ext cx="5038725" cy="6168906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3505200" y="4800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4419600" y="35052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3886200" y="3695700"/>
            <a:ext cx="381000" cy="3810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5257800" y="22098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5181600" y="11430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3962400" y="20574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6019800" y="18288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24600" y="19812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Tipton</a:t>
            </a:r>
            <a:endParaRPr lang="en-GB" sz="900" b="1" dirty="0"/>
          </a:p>
        </p:txBody>
      </p:sp>
      <p:sp>
        <p:nvSpPr>
          <p:cNvPr id="15" name="5-Point Star 14"/>
          <p:cNvSpPr/>
          <p:nvPr/>
        </p:nvSpPr>
        <p:spPr>
          <a:xfrm>
            <a:off x="6934200" y="5334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315200" y="6096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Walsall</a:t>
            </a:r>
            <a:endParaRPr lang="en-GB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81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Where we are…</a:t>
            </a:r>
            <a:endParaRPr lang="en-GB" sz="3200" dirty="0"/>
          </a:p>
        </p:txBody>
      </p:sp>
      <p:sp>
        <p:nvSpPr>
          <p:cNvPr id="21" name="5-Point Star 20"/>
          <p:cNvSpPr/>
          <p:nvPr/>
        </p:nvSpPr>
        <p:spPr>
          <a:xfrm>
            <a:off x="5867400" y="39624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019800" y="38100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Oldhill</a:t>
            </a:r>
            <a:endParaRPr lang="en-GB" sz="1000" dirty="0"/>
          </a:p>
        </p:txBody>
      </p:sp>
      <p:sp>
        <p:nvSpPr>
          <p:cNvPr id="24" name="5-Point Star 23"/>
          <p:cNvSpPr/>
          <p:nvPr/>
        </p:nvSpPr>
        <p:spPr>
          <a:xfrm>
            <a:off x="5181600" y="44958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5-Point Star 24"/>
          <p:cNvSpPr/>
          <p:nvPr/>
        </p:nvSpPr>
        <p:spPr>
          <a:xfrm>
            <a:off x="4572000" y="15240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95700" y="4191000"/>
            <a:ext cx="190500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4076700"/>
            <a:ext cx="91440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343400" y="3924300"/>
            <a:ext cx="1371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152900" y="2247900"/>
            <a:ext cx="19050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267200" y="1714500"/>
            <a:ext cx="990600" cy="1790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962400" y="2019300"/>
            <a:ext cx="6477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572000" y="914400"/>
            <a:ext cx="22860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886200" y="2438400"/>
            <a:ext cx="190500" cy="1257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242498" cy="124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1DD5-0DA6-4D24-855B-1E8EC6E79B5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990600"/>
            <a:ext cx="65213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180,000</a:t>
            </a:r>
            <a:endParaRPr lang="en-GB" sz="2400" dirty="0"/>
          </a:p>
        </p:txBody>
      </p:sp>
      <p:pic>
        <p:nvPicPr>
          <p:cNvPr id="6" name="Picture 3" descr="C:\Users\mike and emma\AppData\Local\Microsoft\Windows\Temporary Internet Files\Content.IE5\HFH6AY4W\MC9002325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3298479" cy="30854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It was enough to make….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876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Dinners!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242498" cy="124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1075" y="6352180"/>
            <a:ext cx="2133600" cy="476250"/>
          </a:xfrm>
        </p:spPr>
        <p:txBody>
          <a:bodyPr/>
          <a:lstStyle/>
          <a:p>
            <a:r>
              <a:rPr lang="en-GB" smtClean="0"/>
              <a:t>9/4/2013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@bcfoodbank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1DD5-0DA6-4D24-855B-1E8EC6E79B5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750" cy="4858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0935" y="5294681"/>
            <a:ext cx="5593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Tins and Packets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068519"/>
            <a:ext cx="1416816" cy="1149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242498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92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1067</TotalTime>
  <Words>137</Words>
  <Application>Microsoft Office PowerPoint</Application>
  <PresentationFormat>On-screen Show (4:3)</PresentationFormat>
  <Paragraphs>62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PowerPoint Presentation</vt:lpstr>
      <vt:lpstr>What does a Foodbank do? </vt:lpstr>
      <vt:lpstr>Black Country Foodbank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</dc:creator>
  <cp:lastModifiedBy>Emma Crook</cp:lastModifiedBy>
  <cp:revision>71</cp:revision>
  <cp:lastPrinted>2013-09-04T14:52:56Z</cp:lastPrinted>
  <dcterms:created xsi:type="dcterms:W3CDTF">2010-09-30T19:41:32Z</dcterms:created>
  <dcterms:modified xsi:type="dcterms:W3CDTF">2018-08-02T11:44:33Z</dcterms:modified>
</cp:coreProperties>
</file>