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3485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200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636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31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317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6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5097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596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2614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232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8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422E5-435F-4187-ACB4-AE50846A125C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7E957-4420-4B98-BA04-F0604CFBE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8271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7236823" cy="724906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423511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latin typeface="Arial Black" panose="020B0A04020102020204" pitchFamily="34" charset="0"/>
              </a:rPr>
              <a:t/>
            </a:r>
            <a:br>
              <a:rPr lang="en-GB" dirty="0" smtClean="0">
                <a:latin typeface="Arial Black" panose="020B0A04020102020204" pitchFamily="34" charset="0"/>
              </a:rPr>
            </a:br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dirty="0" smtClean="0">
                <a:latin typeface="Arial Black" panose="020B0A04020102020204" pitchFamily="34" charset="0"/>
              </a:rPr>
              <a:t/>
            </a:r>
            <a:br>
              <a:rPr lang="en-GB" dirty="0" smtClean="0">
                <a:latin typeface="Arial Black" panose="020B0A04020102020204" pitchFamily="34" charset="0"/>
              </a:rPr>
            </a:br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dirty="0" smtClean="0">
                <a:latin typeface="Arial Black" panose="020B0A04020102020204" pitchFamily="34" charset="0"/>
              </a:rPr>
              <a:t/>
            </a:r>
            <a:br>
              <a:rPr lang="en-GB" dirty="0" smtClean="0">
                <a:latin typeface="Arial Black" panose="020B0A04020102020204" pitchFamily="34" charset="0"/>
              </a:rPr>
            </a:br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dirty="0" smtClean="0">
                <a:latin typeface="Arial Black" panose="020B0A04020102020204" pitchFamily="34" charset="0"/>
              </a:rPr>
              <a:t/>
            </a:r>
            <a:br>
              <a:rPr lang="en-GB" dirty="0" smtClean="0">
                <a:latin typeface="Arial Black" panose="020B0A04020102020204" pitchFamily="34" charset="0"/>
              </a:rPr>
            </a:br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dirty="0" smtClean="0">
                <a:latin typeface="Arial Black" panose="020B0A04020102020204" pitchFamily="34" charset="0"/>
              </a:rPr>
              <a:t/>
            </a:r>
            <a:br>
              <a:rPr lang="en-GB" dirty="0" smtClean="0">
                <a:latin typeface="Arial Black" panose="020B0A04020102020204" pitchFamily="34" charset="0"/>
              </a:rPr>
            </a:br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dirty="0" smtClean="0">
                <a:latin typeface="Arial Black" panose="020B0A04020102020204" pitchFamily="34" charset="0"/>
              </a:rPr>
              <a:t/>
            </a:r>
            <a:br>
              <a:rPr lang="en-GB" dirty="0" smtClean="0">
                <a:latin typeface="Arial Black" panose="020B0A04020102020204" pitchFamily="34" charset="0"/>
              </a:rPr>
            </a:br>
            <a:r>
              <a:rPr lang="en-GB" dirty="0">
                <a:latin typeface="Arial Black" panose="020B0A04020102020204" pitchFamily="34" charset="0"/>
              </a:rPr>
              <a:t/>
            </a:r>
            <a:br>
              <a:rPr lang="en-GB" dirty="0">
                <a:latin typeface="Arial Black" panose="020B0A04020102020204" pitchFamily="34" charset="0"/>
              </a:rPr>
            </a:br>
            <a:r>
              <a:rPr lang="en-GB" dirty="0" smtClean="0">
                <a:latin typeface="Arial Black" panose="020B0A04020102020204" pitchFamily="34" charset="0"/>
              </a:rPr>
              <a:t>True </a:t>
            </a:r>
            <a:r>
              <a:rPr lang="en-GB" smtClean="0">
                <a:latin typeface="Arial Black" panose="020B0A04020102020204" pitchFamily="34" charset="0"/>
              </a:rPr>
              <a:t>or False</a:t>
            </a:r>
            <a:endParaRPr lang="en-GB" dirty="0">
              <a:latin typeface="Arial Black" panose="020B0A040201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883" y="0"/>
            <a:ext cx="3381192" cy="161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954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7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6326" y="3117164"/>
            <a:ext cx="6096000" cy="29378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endParaRPr lang="en-GB" sz="2800" dirty="0" smtClean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foodbank clients do not have access to cooking facilities so would be unable to cook fresh ingredients. Many foodbanks cannot store chilled and fresh food.  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77835" y="1346704"/>
            <a:ext cx="6096000" cy="9911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Country Foodbank parcels contain plenty of fresh ingredients.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7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6326" y="3740343"/>
            <a:ext cx="6096000" cy="24768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endParaRPr lang="en-GB" sz="2800" dirty="0" smtClean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aim to provide nutritionally balanced food but often the parcel includes a treat like crisps or chocolate.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570017" y="1401828"/>
            <a:ext cx="6096000" cy="16466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Country foodbanks provide nutritionally balanced food.</a:t>
            </a:r>
            <a:endParaRPr lang="en-GB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12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7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7835" y="3631122"/>
            <a:ext cx="6096000" cy="2803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endParaRPr lang="en-GB" sz="32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2006 a lady started BCFB from her dining room table feeding 45 families in the first year.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85096" y="1235153"/>
            <a:ext cx="6037230" cy="124880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Country Foodbank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began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From a 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dining room table.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08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7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777835" y="3697903"/>
            <a:ext cx="6096000" cy="23026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endParaRPr lang="en-GB" sz="3200" dirty="0" smtClean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poverty is on the rise in Britain and is one of the highest in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Europe.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067161" y="1353634"/>
            <a:ext cx="5710794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don’t have food poverty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</a:p>
          <a:p>
            <a:pPr algn="ctr"/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UK.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2766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5220178" y="3828866"/>
            <a:ext cx="1308295" cy="407963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7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6326" y="3701380"/>
            <a:ext cx="6096000" cy="1775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FACT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Foodbanks are there to help and support people in a crisis.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2826326" y="1558582"/>
            <a:ext cx="6096000" cy="1119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Country Foodbank is there to support people in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crisis.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12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7" y="0"/>
            <a:ext cx="7024257" cy="70361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826326" y="3625701"/>
            <a:ext cx="6096000" cy="23026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FICTION</a:t>
            </a:r>
            <a:endParaRPr lang="en-GB" sz="32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Foodbank cannot take chilled or fresh food as they cannot store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them.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6326" y="1332450"/>
            <a:ext cx="6096000" cy="1673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Country Foodbank parcels contain plenty of fresh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ingredients.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608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3717" y="136048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37845" y="3363973"/>
            <a:ext cx="6096000" cy="293221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endParaRPr lang="en-GB" sz="3200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People using foodbanks are growing.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</a:t>
            </a: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Black Country foodbank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gave out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320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260,520 meals.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34491" y="1421656"/>
            <a:ext cx="6096000" cy="16466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amount of people using Black Country Foodbank is growing each year.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82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196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6326" y="3777527"/>
            <a:ext cx="6096000" cy="282962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endParaRPr lang="en-GB" sz="3200" dirty="0" smtClean="0">
              <a:solidFill>
                <a:srgbClr val="FF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foodbanks cannot store chilled and fresh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 so can often only give out tinned and packaged foods</a:t>
            </a:r>
            <a:endParaRPr lang="en-GB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83081" y="1286430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Country foodbank parcels contain a variety of tinned and packaged food, including biscuits and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snacks.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865210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7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6326" y="3990054"/>
            <a:ext cx="6096000" cy="23026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endParaRPr lang="en-GB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Foodbank helps people in a crisis. Some are homeless but most people are not.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969623" y="1558582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only people who use Black Country Foodbank are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homeless.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55603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210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82338" y="3709862"/>
            <a:ext cx="6096000" cy="2803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endParaRPr lang="en-GB" sz="32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Foodbanks depend on volunteers to stock the warehouse and support at the individual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foodbanks.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77835" y="1344527"/>
            <a:ext cx="6096000" cy="217354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Black Country Foodbanks are mainly staffed by volunteers, who give up their free time to help out.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46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7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6326" y="3691040"/>
            <a:ext cx="6096000" cy="17757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endParaRPr lang="en-GB" sz="32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 9638 children were fed by Black Country foodbank in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2019.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2326" y="-5844"/>
            <a:ext cx="3269673" cy="156442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26326" y="1388765"/>
            <a:ext cx="6096000" cy="1673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Many of the people helped by Black Country Foodbank are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children.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517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3707" y="0"/>
            <a:ext cx="7024257" cy="703614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28261" y="3654445"/>
            <a:ext cx="6096000" cy="28030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b="1" dirty="0" smtClean="0">
                <a:solidFill>
                  <a:srgbClr val="FF00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FALSE</a:t>
            </a:r>
            <a:endParaRPr lang="en-GB" sz="3200" b="1" dirty="0">
              <a:solidFill>
                <a:srgbClr val="FF0000"/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Most foodbank clients have to be referred by a specialist agency in order to access the </a:t>
            </a:r>
            <a:r>
              <a:rPr lang="en-GB" sz="32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service.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4261" y="0"/>
            <a:ext cx="3267739" cy="156680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777835" y="1488724"/>
            <a:ext cx="6096000" cy="1119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32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can just turn up to any Black Country Foodbank and get food.</a:t>
            </a:r>
            <a:endParaRPr lang="en-GB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399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4F4E9DA1AE654FAF412090964DEA1D" ma:contentTypeVersion="10" ma:contentTypeDescription="Create a new document." ma:contentTypeScope="" ma:versionID="86da4c2866c46181ceaa06d2d75524c7">
  <xsd:schema xmlns:xsd="http://www.w3.org/2001/XMLSchema" xmlns:xs="http://www.w3.org/2001/XMLSchema" xmlns:p="http://schemas.microsoft.com/office/2006/metadata/properties" xmlns:ns3="3fb0fa6d-e83e-4770-b92e-8084405eea40" targetNamespace="http://schemas.microsoft.com/office/2006/metadata/properties" ma:root="true" ma:fieldsID="9042872c447092bfcbfbf4c1ab4a4706" ns3:_="">
    <xsd:import namespace="3fb0fa6d-e83e-4770-b92e-8084405eea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0fa6d-e83e-4770-b92e-8084405eea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80D12DB-2586-4A03-8D48-EC1AC1BB9B0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FB2893F-B6CB-458A-B061-4FC3633FCE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b0fa6d-e83e-4770-b92e-8084405eea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ABC827-C5B4-4E46-9146-052050907E90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3fb0fa6d-e83e-4770-b92e-8084405eea40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14519</TotalTime>
  <Words>375</Words>
  <Application>Microsoft Office PowerPoint</Application>
  <PresentationFormat>Widescreen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Arial Black</vt:lpstr>
      <vt:lpstr>Calibri</vt:lpstr>
      <vt:lpstr>Calibri Light</vt:lpstr>
      <vt:lpstr>Times New Roman</vt:lpstr>
      <vt:lpstr>Office Theme</vt:lpstr>
      <vt:lpstr>            True or False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or Fiction</dc:title>
  <dc:creator>Lynne Tilby</dc:creator>
  <cp:lastModifiedBy>Lynne Tilby</cp:lastModifiedBy>
  <cp:revision>23</cp:revision>
  <dcterms:created xsi:type="dcterms:W3CDTF">2020-08-17T10:09:09Z</dcterms:created>
  <dcterms:modified xsi:type="dcterms:W3CDTF">2020-09-08T09:52:22Z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0x010100E04F4E9DA1AE654FAF412090964DEA1D</vt:lpwstr>
  </property>
</Properties>
</file>