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0" r:id="rId6"/>
    <p:sldId id="300" r:id="rId7"/>
    <p:sldId id="294" r:id="rId8"/>
    <p:sldId id="301" r:id="rId9"/>
    <p:sldId id="303" r:id="rId10"/>
    <p:sldId id="297" r:id="rId11"/>
    <p:sldId id="283" r:id="rId12"/>
    <p:sldId id="268" r:id="rId13"/>
    <p:sldId id="285" r:id="rId14"/>
    <p:sldId id="289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31"/>
    <a:srgbClr val="B2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5BE93-E59B-48A8-BD61-04DDB0381309}" v="347" dt="2025-08-20T14:28:1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90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" userId="25140c51-2c77-4c60-b159-fea8f30cc081" providerId="ADAL" clId="{8F55BE93-E59B-48A8-BD61-04DDB0381309}"/>
    <pc:docChg chg="undo custSel addSld delSld modSld">
      <pc:chgData name="Sarah C" userId="25140c51-2c77-4c60-b159-fea8f30cc081" providerId="ADAL" clId="{8F55BE93-E59B-48A8-BD61-04DDB0381309}" dt="2025-08-20T14:28:14.685" v="430" actId="1076"/>
      <pc:docMkLst>
        <pc:docMk/>
      </pc:docMkLst>
      <pc:sldChg chg="modSp mod">
        <pc:chgData name="Sarah C" userId="25140c51-2c77-4c60-b159-fea8f30cc081" providerId="ADAL" clId="{8F55BE93-E59B-48A8-BD61-04DDB0381309}" dt="2025-08-13T14:02:28.553" v="214" actId="207"/>
        <pc:sldMkLst>
          <pc:docMk/>
          <pc:sldMk cId="2544947714" sldId="260"/>
        </pc:sldMkLst>
        <pc:spChg chg="mod">
          <ac:chgData name="Sarah C" userId="25140c51-2c77-4c60-b159-fea8f30cc081" providerId="ADAL" clId="{8F55BE93-E59B-48A8-BD61-04DDB0381309}" dt="2025-08-13T14:02:28.553" v="214" actId="207"/>
          <ac:spMkLst>
            <pc:docMk/>
            <pc:sldMk cId="2544947714" sldId="260"/>
            <ac:spMk id="4" creationId="{A3617060-3AC1-A253-293A-F0B0ACC15C90}"/>
          </ac:spMkLst>
        </pc:spChg>
      </pc:sldChg>
      <pc:sldChg chg="addSp modSp mod">
        <pc:chgData name="Sarah C" userId="25140c51-2c77-4c60-b159-fea8f30cc081" providerId="ADAL" clId="{8F55BE93-E59B-48A8-BD61-04DDB0381309}" dt="2025-08-13T13:54:23.850" v="129" actId="115"/>
        <pc:sldMkLst>
          <pc:docMk/>
          <pc:sldMk cId="2721184371" sldId="268"/>
        </pc:sldMkLst>
        <pc:spChg chg="add mod">
          <ac:chgData name="Sarah C" userId="25140c51-2c77-4c60-b159-fea8f30cc081" providerId="ADAL" clId="{8F55BE93-E59B-48A8-BD61-04DDB0381309}" dt="2025-08-13T13:53:26.778" v="116" actId="1076"/>
          <ac:spMkLst>
            <pc:docMk/>
            <pc:sldMk cId="2721184371" sldId="268"/>
            <ac:spMk id="2" creationId="{0C93DCBC-D4AC-D5EE-ADBF-60CD15BA5CE0}"/>
          </ac:spMkLst>
        </pc:spChg>
        <pc:spChg chg="mod">
          <ac:chgData name="Sarah C" userId="25140c51-2c77-4c60-b159-fea8f30cc081" providerId="ADAL" clId="{8F55BE93-E59B-48A8-BD61-04DDB0381309}" dt="2025-08-13T13:54:23.850" v="129" actId="115"/>
          <ac:spMkLst>
            <pc:docMk/>
            <pc:sldMk cId="2721184371" sldId="268"/>
            <ac:spMk id="5" creationId="{00000000-0000-0000-0000-000000000000}"/>
          </ac:spMkLst>
        </pc:spChg>
      </pc:sldChg>
      <pc:sldChg chg="modSp mod">
        <pc:chgData name="Sarah C" userId="25140c51-2c77-4c60-b159-fea8f30cc081" providerId="ADAL" clId="{8F55BE93-E59B-48A8-BD61-04DDB0381309}" dt="2025-08-13T14:02:21.166" v="213" actId="207"/>
        <pc:sldMkLst>
          <pc:docMk/>
          <pc:sldMk cId="3972211362" sldId="273"/>
        </pc:sldMkLst>
        <pc:spChg chg="mod">
          <ac:chgData name="Sarah C" userId="25140c51-2c77-4c60-b159-fea8f30cc081" providerId="ADAL" clId="{8F55BE93-E59B-48A8-BD61-04DDB0381309}" dt="2025-08-13T14:02:21.166" v="213" actId="207"/>
          <ac:spMkLst>
            <pc:docMk/>
            <pc:sldMk cId="3972211362" sldId="273"/>
            <ac:spMk id="17" creationId="{C45D42D3-E695-B932-EF97-E0005ADDEEBB}"/>
          </ac:spMkLst>
        </pc:spChg>
      </pc:sldChg>
      <pc:sldChg chg="delSp del mod">
        <pc:chgData name="Sarah C" userId="25140c51-2c77-4c60-b159-fea8f30cc081" providerId="ADAL" clId="{8F55BE93-E59B-48A8-BD61-04DDB0381309}" dt="2025-08-13T13:43:53.986" v="46" actId="47"/>
        <pc:sldMkLst>
          <pc:docMk/>
          <pc:sldMk cId="4140220757" sldId="277"/>
        </pc:sldMkLst>
      </pc:sldChg>
      <pc:sldChg chg="addSp delSp modSp del mod">
        <pc:chgData name="Sarah C" userId="25140c51-2c77-4c60-b159-fea8f30cc081" providerId="ADAL" clId="{8F55BE93-E59B-48A8-BD61-04DDB0381309}" dt="2025-08-13T13:51:08.010" v="102" actId="47"/>
        <pc:sldMkLst>
          <pc:docMk/>
          <pc:sldMk cId="27133593" sldId="279"/>
        </pc:sldMkLst>
      </pc:sldChg>
      <pc:sldChg chg="addSp delSp modSp mod modAnim">
        <pc:chgData name="Sarah C" userId="25140c51-2c77-4c60-b159-fea8f30cc081" providerId="ADAL" clId="{8F55BE93-E59B-48A8-BD61-04DDB0381309}" dt="2025-08-13T14:20:05.873" v="335" actId="20577"/>
        <pc:sldMkLst>
          <pc:docMk/>
          <pc:sldMk cId="3518077287" sldId="283"/>
        </pc:sldMkLst>
        <pc:spChg chg="add mod">
          <ac:chgData name="Sarah C" userId="25140c51-2c77-4c60-b159-fea8f30cc081" providerId="ADAL" clId="{8F55BE93-E59B-48A8-BD61-04DDB0381309}" dt="2025-08-13T13:52:49.594" v="112" actId="20577"/>
          <ac:spMkLst>
            <pc:docMk/>
            <pc:sldMk cId="3518077287" sldId="283"/>
            <ac:spMk id="2" creationId="{D0E8C35B-C000-2CC3-4816-B80391913691}"/>
          </ac:spMkLst>
        </pc:spChg>
        <pc:spChg chg="add mod">
          <ac:chgData name="Sarah C" userId="25140c51-2c77-4c60-b159-fea8f30cc081" providerId="ADAL" clId="{8F55BE93-E59B-48A8-BD61-04DDB0381309}" dt="2025-08-13T14:20:05.873" v="335" actId="20577"/>
          <ac:spMkLst>
            <pc:docMk/>
            <pc:sldMk cId="3518077287" sldId="283"/>
            <ac:spMk id="4" creationId="{A06E099B-B3C2-62F2-F379-0FF784BA5E11}"/>
          </ac:spMkLst>
        </pc:spChg>
        <pc:picChg chg="mod modCrop">
          <ac:chgData name="Sarah C" userId="25140c51-2c77-4c60-b159-fea8f30cc081" providerId="ADAL" clId="{8F55BE93-E59B-48A8-BD61-04DDB0381309}" dt="2025-08-13T14:19:36.918" v="328" actId="1076"/>
          <ac:picMkLst>
            <pc:docMk/>
            <pc:sldMk cId="3518077287" sldId="283"/>
            <ac:picMk id="12" creationId="{2EBC02ED-F306-577E-006A-FF607226DE42}"/>
          </ac:picMkLst>
        </pc:picChg>
      </pc:sldChg>
      <pc:sldChg chg="modSp mod modAnim">
        <pc:chgData name="Sarah C" userId="25140c51-2c77-4c60-b159-fea8f30cc081" providerId="ADAL" clId="{8F55BE93-E59B-48A8-BD61-04DDB0381309}" dt="2025-08-20T14:28:14.685" v="430" actId="1076"/>
        <pc:sldMkLst>
          <pc:docMk/>
          <pc:sldMk cId="1638080800" sldId="285"/>
        </pc:sldMkLst>
        <pc:spChg chg="mod">
          <ac:chgData name="Sarah C" userId="25140c51-2c77-4c60-b159-fea8f30cc081" providerId="ADAL" clId="{8F55BE93-E59B-48A8-BD61-04DDB0381309}" dt="2025-08-20T14:28:10.549" v="429" actId="404"/>
          <ac:spMkLst>
            <pc:docMk/>
            <pc:sldMk cId="1638080800" sldId="285"/>
            <ac:spMk id="4" creationId="{4964752F-96C2-A14A-AAC7-691B9009C454}"/>
          </ac:spMkLst>
        </pc:spChg>
        <pc:picChg chg="mod">
          <ac:chgData name="Sarah C" userId="25140c51-2c77-4c60-b159-fea8f30cc081" providerId="ADAL" clId="{8F55BE93-E59B-48A8-BD61-04DDB0381309}" dt="2025-08-20T14:28:14.685" v="430" actId="1076"/>
          <ac:picMkLst>
            <pc:docMk/>
            <pc:sldMk cId="1638080800" sldId="285"/>
            <ac:picMk id="3" creationId="{AD9A734A-F6B1-F3E2-A8D6-753CA7FE4119}"/>
          </ac:picMkLst>
        </pc:picChg>
      </pc:sldChg>
      <pc:sldChg chg="addSp modSp mod modAnim">
        <pc:chgData name="Sarah C" userId="25140c51-2c77-4c60-b159-fea8f30cc081" providerId="ADAL" clId="{8F55BE93-E59B-48A8-BD61-04DDB0381309}" dt="2025-08-13T14:02:35.513" v="215" actId="207"/>
        <pc:sldMkLst>
          <pc:docMk/>
          <pc:sldMk cId="2681326841" sldId="294"/>
        </pc:sldMkLst>
        <pc:spChg chg="mod">
          <ac:chgData name="Sarah C" userId="25140c51-2c77-4c60-b159-fea8f30cc081" providerId="ADAL" clId="{8F55BE93-E59B-48A8-BD61-04DDB0381309}" dt="2025-08-13T14:01:12.574" v="211" actId="2711"/>
          <ac:spMkLst>
            <pc:docMk/>
            <pc:sldMk cId="2681326841" sldId="294"/>
            <ac:spMk id="2" creationId="{BE14A46E-866F-4A5E-E965-CB4CCD303F84}"/>
          </ac:spMkLst>
        </pc:spChg>
        <pc:spChg chg="mod">
          <ac:chgData name="Sarah C" userId="25140c51-2c77-4c60-b159-fea8f30cc081" providerId="ADAL" clId="{8F55BE93-E59B-48A8-BD61-04DDB0381309}" dt="2025-08-13T14:02:35.513" v="215" actId="207"/>
          <ac:spMkLst>
            <pc:docMk/>
            <pc:sldMk cId="2681326841" sldId="294"/>
            <ac:spMk id="4" creationId="{18F0E573-57FA-86A1-B328-03A0B0FDE3F6}"/>
          </ac:spMkLst>
        </pc:spChg>
        <pc:spChg chg="add mod">
          <ac:chgData name="Sarah C" userId="25140c51-2c77-4c60-b159-fea8f30cc081" providerId="ADAL" clId="{8F55BE93-E59B-48A8-BD61-04DDB0381309}" dt="2025-08-13T14:01:19.254" v="212" actId="2711"/>
          <ac:spMkLst>
            <pc:docMk/>
            <pc:sldMk cId="2681326841" sldId="294"/>
            <ac:spMk id="5" creationId="{CAB45A7E-B9BB-5E81-84C5-C5EE399909C6}"/>
          </ac:spMkLst>
        </pc:spChg>
        <pc:picChg chg="mod">
          <ac:chgData name="Sarah C" userId="25140c51-2c77-4c60-b159-fea8f30cc081" providerId="ADAL" clId="{8F55BE93-E59B-48A8-BD61-04DDB0381309}" dt="2025-08-13T13:45:48.525" v="52" actId="1076"/>
          <ac:picMkLst>
            <pc:docMk/>
            <pc:sldMk cId="2681326841" sldId="294"/>
            <ac:picMk id="9" creationId="{5E0F1038-897A-7A2B-0785-3BDC4BB104F3}"/>
          </ac:picMkLst>
        </pc:picChg>
      </pc:sldChg>
      <pc:sldChg chg="del">
        <pc:chgData name="Sarah C" userId="25140c51-2c77-4c60-b159-fea8f30cc081" providerId="ADAL" clId="{8F55BE93-E59B-48A8-BD61-04DDB0381309}" dt="2025-08-13T13:47:27.850" v="63" actId="47"/>
        <pc:sldMkLst>
          <pc:docMk/>
          <pc:sldMk cId="3692030012" sldId="295"/>
        </pc:sldMkLst>
      </pc:sldChg>
      <pc:sldChg chg="modSp modAnim">
        <pc:chgData name="Sarah C" userId="25140c51-2c77-4c60-b159-fea8f30cc081" providerId="ADAL" clId="{8F55BE93-E59B-48A8-BD61-04DDB0381309}" dt="2025-08-13T14:18:04.910" v="305" actId="20577"/>
        <pc:sldMkLst>
          <pc:docMk/>
          <pc:sldMk cId="2654019681" sldId="297"/>
        </pc:sldMkLst>
        <pc:spChg chg="mod">
          <ac:chgData name="Sarah C" userId="25140c51-2c77-4c60-b159-fea8f30cc081" providerId="ADAL" clId="{8F55BE93-E59B-48A8-BD61-04DDB0381309}" dt="2025-08-13T14:18:04.910" v="305" actId="20577"/>
          <ac:spMkLst>
            <pc:docMk/>
            <pc:sldMk cId="2654019681" sldId="297"/>
            <ac:spMk id="3" creationId="{C38F9618-C555-7F85-936A-8D416CCE482B}"/>
          </ac:spMkLst>
        </pc:spChg>
      </pc:sldChg>
      <pc:sldChg chg="del">
        <pc:chgData name="Sarah C" userId="25140c51-2c77-4c60-b159-fea8f30cc081" providerId="ADAL" clId="{8F55BE93-E59B-48A8-BD61-04DDB0381309}" dt="2025-08-13T13:46:32.086" v="56" actId="47"/>
        <pc:sldMkLst>
          <pc:docMk/>
          <pc:sldMk cId="1451986339" sldId="299"/>
        </pc:sldMkLst>
      </pc:sldChg>
      <pc:sldChg chg="addSp modSp mod modAnim">
        <pc:chgData name="Sarah C" userId="25140c51-2c77-4c60-b159-fea8f30cc081" providerId="ADAL" clId="{8F55BE93-E59B-48A8-BD61-04DDB0381309}" dt="2025-08-20T14:24:35.820" v="337" actId="20577"/>
        <pc:sldMkLst>
          <pc:docMk/>
          <pc:sldMk cId="3322150254" sldId="300"/>
        </pc:sldMkLst>
        <pc:spChg chg="mod">
          <ac:chgData name="Sarah C" userId="25140c51-2c77-4c60-b159-fea8f30cc081" providerId="ADAL" clId="{8F55BE93-E59B-48A8-BD61-04DDB0381309}" dt="2025-08-20T14:24:35.820" v="337" actId="20577"/>
          <ac:spMkLst>
            <pc:docMk/>
            <pc:sldMk cId="3322150254" sldId="300"/>
            <ac:spMk id="3" creationId="{0D8FDA36-2269-828E-F485-33E7C4A857C2}"/>
          </ac:spMkLst>
        </pc:spChg>
        <pc:spChg chg="mod">
          <ac:chgData name="Sarah C" userId="25140c51-2c77-4c60-b159-fea8f30cc081" providerId="ADAL" clId="{8F55BE93-E59B-48A8-BD61-04DDB0381309}" dt="2025-08-13T13:40:52.277" v="3" actId="1076"/>
          <ac:spMkLst>
            <pc:docMk/>
            <pc:sldMk cId="3322150254" sldId="300"/>
            <ac:spMk id="6" creationId="{A5871619-6D93-B3D3-0E76-E4B23339CC8B}"/>
          </ac:spMkLst>
        </pc:spChg>
        <pc:picChg chg="add mod">
          <ac:chgData name="Sarah C" userId="25140c51-2c77-4c60-b159-fea8f30cc081" providerId="ADAL" clId="{8F55BE93-E59B-48A8-BD61-04DDB0381309}" dt="2025-08-13T13:40:46.885" v="2" actId="1076"/>
          <ac:picMkLst>
            <pc:docMk/>
            <pc:sldMk cId="3322150254" sldId="300"/>
            <ac:picMk id="4" creationId="{90B5E0D5-ABCC-D14D-0592-0173DB8EA39F}"/>
          </ac:picMkLst>
        </pc:picChg>
      </pc:sldChg>
      <pc:sldChg chg="modSp add setBg modAnim">
        <pc:chgData name="Sarah C" userId="25140c51-2c77-4c60-b159-fea8f30cc081" providerId="ADAL" clId="{8F55BE93-E59B-48A8-BD61-04DDB0381309}" dt="2025-08-13T14:14:49.982" v="269" actId="20577"/>
        <pc:sldMkLst>
          <pc:docMk/>
          <pc:sldMk cId="170747689" sldId="301"/>
        </pc:sldMkLst>
        <pc:spChg chg="mod">
          <ac:chgData name="Sarah C" userId="25140c51-2c77-4c60-b159-fea8f30cc081" providerId="ADAL" clId="{8F55BE93-E59B-48A8-BD61-04DDB0381309}" dt="2025-08-13T14:14:49.982" v="269" actId="20577"/>
          <ac:spMkLst>
            <pc:docMk/>
            <pc:sldMk cId="170747689" sldId="301"/>
            <ac:spMk id="2" creationId="{7FF6F8D4-D782-87B7-6E42-9BA1583CBAF0}"/>
          </ac:spMkLst>
        </pc:spChg>
        <pc:spChg chg="mod">
          <ac:chgData name="Sarah C" userId="25140c51-2c77-4c60-b159-fea8f30cc081" providerId="ADAL" clId="{8F55BE93-E59B-48A8-BD61-04DDB0381309}" dt="2025-08-13T14:02:40.343" v="216" actId="207"/>
          <ac:spMkLst>
            <pc:docMk/>
            <pc:sldMk cId="170747689" sldId="301"/>
            <ac:spMk id="4" creationId="{2C97A304-7C74-5DD8-A62A-456E603FFC77}"/>
          </ac:spMkLst>
        </pc:spChg>
      </pc:sldChg>
      <pc:sldChg chg="addSp delSp modSp add del mod delAnim">
        <pc:chgData name="Sarah C" userId="25140c51-2c77-4c60-b159-fea8f30cc081" providerId="ADAL" clId="{8F55BE93-E59B-48A8-BD61-04DDB0381309}" dt="2025-08-13T13:50:48.735" v="99" actId="47"/>
        <pc:sldMkLst>
          <pc:docMk/>
          <pc:sldMk cId="1034911896" sldId="302"/>
        </pc:sldMkLst>
      </pc:sldChg>
      <pc:sldChg chg="addSp delSp modSp new mod modTransition">
        <pc:chgData name="Sarah C" userId="25140c51-2c77-4c60-b159-fea8f30cc081" providerId="ADAL" clId="{8F55BE93-E59B-48A8-BD61-04DDB0381309}" dt="2025-08-13T14:17:14.720" v="286" actId="171"/>
        <pc:sldMkLst>
          <pc:docMk/>
          <pc:sldMk cId="2300280926" sldId="303"/>
        </pc:sldMkLst>
        <pc:spChg chg="add mod">
          <ac:chgData name="Sarah C" userId="25140c51-2c77-4c60-b159-fea8f30cc081" providerId="ADAL" clId="{8F55BE93-E59B-48A8-BD61-04DDB0381309}" dt="2025-08-13T14:15:09.434" v="270" actId="1076"/>
          <ac:spMkLst>
            <pc:docMk/>
            <pc:sldMk cId="2300280926" sldId="303"/>
            <ac:spMk id="5" creationId="{64035289-C0D8-243C-8024-3B1FBA5BD5A5}"/>
          </ac:spMkLst>
        </pc:spChg>
        <pc:picChg chg="add mod">
          <ac:chgData name="Sarah C" userId="25140c51-2c77-4c60-b159-fea8f30cc081" providerId="ADAL" clId="{8F55BE93-E59B-48A8-BD61-04DDB0381309}" dt="2025-08-13T13:50:41.849" v="98" actId="1038"/>
          <ac:picMkLst>
            <pc:docMk/>
            <pc:sldMk cId="2300280926" sldId="303"/>
            <ac:picMk id="4" creationId="{3C6AAD25-979D-9D43-19EA-B594EF880098}"/>
          </ac:picMkLst>
        </pc:picChg>
        <pc:picChg chg="add mod ord modCrop">
          <ac:chgData name="Sarah C" userId="25140c51-2c77-4c60-b159-fea8f30cc081" providerId="ADAL" clId="{8F55BE93-E59B-48A8-BD61-04DDB0381309}" dt="2025-08-13T14:17:14.720" v="286" actId="171"/>
          <ac:picMkLst>
            <pc:docMk/>
            <pc:sldMk cId="2300280926" sldId="303"/>
            <ac:picMk id="7" creationId="{D9AE47D6-5C45-DA94-285D-BFAF03C59C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2FE395-1FF5-B4B1-7AB8-154C7337E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38"/>
          </a:xfrm>
          <a:prstGeom prst="rect">
            <a:avLst/>
          </a:prstGeom>
        </p:spPr>
      </p:pic>
      <p:pic>
        <p:nvPicPr>
          <p:cNvPr id="13" name="Picture 12" descr="A logo with text and ears of wheat&#10;&#10;AI-generated content may be incorrect.">
            <a:extLst>
              <a:ext uri="{FF2B5EF4-FFF2-40B4-BE49-F238E27FC236}">
                <a16:creationId xmlns:a16="http://schemas.microsoft.com/office/drawing/2014/main" id="{28A64A9C-79A9-2296-D6ED-2B3E3ABAA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972326"/>
            <a:ext cx="1802961" cy="76804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F4F2F2A-F16A-2083-344B-2D5E6479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BFC94DB-5C67-B868-A31A-90E8F3CC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095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border&#10;&#10;AI-generated content may be incorrect.">
            <a:extLst>
              <a:ext uri="{FF2B5EF4-FFF2-40B4-BE49-F238E27FC236}">
                <a16:creationId xmlns:a16="http://schemas.microsoft.com/office/drawing/2014/main" id="{6FC8603A-BDFF-9923-064E-5B2107F66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3"/>
          <a:stretch/>
        </p:blipFill>
        <p:spPr>
          <a:xfrm>
            <a:off x="1" y="876300"/>
            <a:ext cx="12192000" cy="843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14CE49-F9CC-6032-534A-B86952B3A363}"/>
              </a:ext>
            </a:extLst>
          </p:cNvPr>
          <p:cNvSpPr/>
          <p:nvPr userDrawn="1"/>
        </p:nvSpPr>
        <p:spPr>
          <a:xfrm>
            <a:off x="0" y="0"/>
            <a:ext cx="12191999" cy="942975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E51E70C-4A8B-5D78-6842-3E708AD2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5411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ork and knife in a circle&#10;&#10;AI-generated content may be incorrect.">
            <a:extLst>
              <a:ext uri="{FF2B5EF4-FFF2-40B4-BE49-F238E27FC236}">
                <a16:creationId xmlns:a16="http://schemas.microsoft.com/office/drawing/2014/main" id="{98C8B954-573D-647C-FCFE-055A2FB06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555" y="-277526"/>
            <a:ext cx="7413051" cy="74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123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rehouse with boxes and shelves&#10;&#10;AI-generated content may be incorrect.">
            <a:extLst>
              <a:ext uri="{FF2B5EF4-FFF2-40B4-BE49-F238E27FC236}">
                <a16:creationId xmlns:a16="http://schemas.microsoft.com/office/drawing/2014/main" id="{1F9F976B-C729-62D8-6866-F2FCF6723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r="23970"/>
          <a:stretch/>
        </p:blipFill>
        <p:spPr>
          <a:xfrm>
            <a:off x="7544586" y="0"/>
            <a:ext cx="4647414" cy="68606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584C7-A3A4-4040-E1FB-94D7C496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061"/>
            <a:ext cx="4701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37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2FE395-1FF5-B4B1-7AB8-154C7337E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38"/>
          </a:xfrm>
          <a:prstGeom prst="rect">
            <a:avLst/>
          </a:prstGeom>
        </p:spPr>
      </p:pic>
      <p:pic>
        <p:nvPicPr>
          <p:cNvPr id="13" name="Picture 12" descr="A logo with text and ears of wheat&#10;&#10;AI-generated content may be incorrect.">
            <a:extLst>
              <a:ext uri="{FF2B5EF4-FFF2-40B4-BE49-F238E27FC236}">
                <a16:creationId xmlns:a16="http://schemas.microsoft.com/office/drawing/2014/main" id="{28A64A9C-79A9-2296-D6ED-2B3E3ABAA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972326"/>
            <a:ext cx="1802961" cy="7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76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B9ED89-8D35-B776-9816-955C582B1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675" y="0"/>
            <a:ext cx="12258675" cy="6873923"/>
          </a:xfrm>
          <a:prstGeom prst="rect">
            <a:avLst/>
          </a:prstGeom>
        </p:spPr>
      </p:pic>
      <p:pic>
        <p:nvPicPr>
          <p:cNvPr id="16" name="Picture 15" descr="A logo with text and ears of wheat&#10;&#10;AI-generated content may be incorrect.">
            <a:extLst>
              <a:ext uri="{FF2B5EF4-FFF2-40B4-BE49-F238E27FC236}">
                <a16:creationId xmlns:a16="http://schemas.microsoft.com/office/drawing/2014/main" id="{21C3DC7F-D47C-F47C-79AE-76A0A1C78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972326"/>
            <a:ext cx="1802961" cy="7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82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n an orange background&#10;&#10;AI-generated content may be incorrect.">
            <a:extLst>
              <a:ext uri="{FF2B5EF4-FFF2-40B4-BE49-F238E27FC236}">
                <a16:creationId xmlns:a16="http://schemas.microsoft.com/office/drawing/2014/main" id="{73DCF72F-AFF5-E3D4-6B80-3DAEB614B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b="12178"/>
          <a:stretch/>
        </p:blipFill>
        <p:spPr>
          <a:xfrm>
            <a:off x="0" y="0"/>
            <a:ext cx="12192000" cy="39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97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8B52B7-214E-44E7-B0C6-7A935EE8A173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9D3F62-BF7A-F1DB-C929-90BC52AA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112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740A82-DC14-2415-AC33-3467D03B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352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8927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border&#10;&#10;AI-generated content may be incorrect.">
            <a:extLst>
              <a:ext uri="{FF2B5EF4-FFF2-40B4-BE49-F238E27FC236}">
                <a16:creationId xmlns:a16="http://schemas.microsoft.com/office/drawing/2014/main" id="{CD900C09-76C5-FCC5-40F3-2FEDD3B73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33085" b="90213"/>
          <a:stretch/>
        </p:blipFill>
        <p:spPr>
          <a:xfrm rot="5400000">
            <a:off x="2875521" y="3007207"/>
            <a:ext cx="6858002" cy="843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5CD1FB-0E91-5B35-5047-A2281248A6C1}"/>
              </a:ext>
            </a:extLst>
          </p:cNvPr>
          <p:cNvSpPr/>
          <p:nvPr userDrawn="1"/>
        </p:nvSpPr>
        <p:spPr>
          <a:xfrm rot="5400000">
            <a:off x="6030157" y="696156"/>
            <a:ext cx="6858000" cy="5465687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52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border&#10;&#10;AI-generated content may be incorrect.">
            <a:extLst>
              <a:ext uri="{FF2B5EF4-FFF2-40B4-BE49-F238E27FC236}">
                <a16:creationId xmlns:a16="http://schemas.microsoft.com/office/drawing/2014/main" id="{41C528E3-F09F-D4B5-15CB-57156E6CE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9" b="90213"/>
          <a:stretch/>
        </p:blipFill>
        <p:spPr>
          <a:xfrm>
            <a:off x="-4" y="2840753"/>
            <a:ext cx="12192003" cy="843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C68F4B-AC0C-0912-A635-423C971BE2C9}"/>
              </a:ext>
            </a:extLst>
          </p:cNvPr>
          <p:cNvSpPr/>
          <p:nvPr userDrawn="1"/>
        </p:nvSpPr>
        <p:spPr>
          <a:xfrm rot="16200000">
            <a:off x="4675622" y="-4675625"/>
            <a:ext cx="2840752" cy="12192002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45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A logo with text and ears of wheat&#10;&#10;AI-generated content may be incorrect.">
            <a:extLst>
              <a:ext uri="{FF2B5EF4-FFF2-40B4-BE49-F238E27FC236}">
                <a16:creationId xmlns:a16="http://schemas.microsoft.com/office/drawing/2014/main" id="{710E42A2-9793-4896-8E35-1D3B2F2D04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972326"/>
            <a:ext cx="1802961" cy="76804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9422A2-8CFB-842B-7890-808793A6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0" r:id="rId4"/>
    <p:sldLayoutId id="2147483651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07661517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DCDC0-8434-88EB-4F34-9622F32B90EB}"/>
              </a:ext>
            </a:extLst>
          </p:cNvPr>
          <p:cNvSpPr txBox="1"/>
          <p:nvPr/>
        </p:nvSpPr>
        <p:spPr>
          <a:xfrm>
            <a:off x="838200" y="1945509"/>
            <a:ext cx="10515600" cy="148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8720">
              <a:lnSpc>
                <a:spcPct val="140000"/>
              </a:lnSpc>
              <a:spcAft>
                <a:spcPts val="600"/>
              </a:spcAft>
            </a:pPr>
            <a:r>
              <a:rPr lang="en-GB" sz="3400" kern="1200" dirty="0">
                <a:latin typeface="Avenir Next LT Pro" panose="020B0504020202020204" pitchFamily="34" charset="0"/>
              </a:rPr>
              <a:t>While waiting for assembly to begin have a think of one thing you are  </a:t>
            </a:r>
            <a:r>
              <a:rPr lang="en-GB" sz="3400" b="1" kern="1200" dirty="0">
                <a:latin typeface="Avenir Next LT Pro" panose="020B0504020202020204" pitchFamily="34" charset="0"/>
              </a:rPr>
              <a:t>thankful</a:t>
            </a:r>
            <a:r>
              <a:rPr lang="en-GB" sz="3400" kern="1200" dirty="0">
                <a:latin typeface="Avenir Next LT Pro" panose="020B0504020202020204" pitchFamily="34" charset="0"/>
              </a:rPr>
              <a:t>  for</a:t>
            </a:r>
            <a:endParaRPr lang="en-GB" sz="3400" dirty="0">
              <a:latin typeface="Avenir Next LT Pro" panose="020B0504020202020204" pitchFamily="34" charset="0"/>
            </a:endParaRP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3979D5-0E32-D195-EC8A-E3FE838EF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5"/>
          <a:stretch/>
        </p:blipFill>
        <p:spPr>
          <a:xfrm flipH="1">
            <a:off x="4232795" y="2376404"/>
            <a:ext cx="2889115" cy="33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45D42D3-E695-B932-EF97-E0005ADDEEBB}"/>
              </a:ext>
            </a:extLst>
          </p:cNvPr>
          <p:cNvSpPr txBox="1">
            <a:spLocks/>
          </p:cNvSpPr>
          <p:nvPr/>
        </p:nvSpPr>
        <p:spPr>
          <a:xfrm>
            <a:off x="838200" y="92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WELCOME</a:t>
            </a:r>
            <a:r>
              <a:rPr lang="en-GB" sz="3600" b="1" dirty="0"/>
              <a:t>	</a:t>
            </a:r>
            <a:endParaRPr lang="en-GB" sz="3600" b="1" dirty="0">
              <a:solidFill>
                <a:srgbClr val="B236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136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64752F-96C2-A14A-AAC7-691B9009C454}"/>
              </a:ext>
            </a:extLst>
          </p:cNvPr>
          <p:cNvSpPr txBox="1"/>
          <p:nvPr/>
        </p:nvSpPr>
        <p:spPr>
          <a:xfrm>
            <a:off x="6277179" y="1850315"/>
            <a:ext cx="5223964" cy="3484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740664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W</a:t>
            </a:r>
            <a:r>
              <a:rPr lang="en-US" sz="24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e provided over ½ million meals = that’s the equivalent of handing out 1 bag of pasta every minute in 2024!</a:t>
            </a:r>
          </a:p>
          <a:p>
            <a:pPr defTabSz="740664">
              <a:spcAft>
                <a:spcPts val="1000"/>
              </a:spcAft>
            </a:pPr>
            <a:endParaRPr lang="en-US" sz="1000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defTabSz="740664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Next LT Pro" panose="020B0504020202020204" pitchFamily="34" charset="0"/>
              </a:rPr>
              <a:t>We provided 60 meals every hour</a:t>
            </a:r>
          </a:p>
          <a:p>
            <a:pPr defTabSz="740664">
              <a:spcAft>
                <a:spcPts val="1000"/>
              </a:spcAft>
            </a:pPr>
            <a:endParaRPr lang="en-GB" sz="1000" dirty="0">
              <a:latin typeface="Avenir Next LT Pro" panose="020B0504020202020204" pitchFamily="34" charset="0"/>
            </a:endParaRPr>
          </a:p>
          <a:p>
            <a:pPr marL="342900" indent="-342900" defTabSz="740664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Next LT Pro" panose="020B0504020202020204" pitchFamily="34" charset="0"/>
              </a:rPr>
              <a:t>We supported 17,517 children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CE96855-A657-AC73-3370-9F1079EC004A}"/>
              </a:ext>
            </a:extLst>
          </p:cNvPr>
          <p:cNvSpPr txBox="1">
            <a:spLocks/>
          </p:cNvSpPr>
          <p:nvPr/>
        </p:nvSpPr>
        <p:spPr>
          <a:xfrm>
            <a:off x="838200" y="92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IN 2024 …</a:t>
            </a:r>
          </a:p>
        </p:txBody>
      </p:sp>
      <p:pic>
        <p:nvPicPr>
          <p:cNvPr id="14" name="Picture 13" descr="A person standing next to a person in a grocery store&#10;&#10;AI-generated content may be incorrect.">
            <a:extLst>
              <a:ext uri="{FF2B5EF4-FFF2-40B4-BE49-F238E27FC236}">
                <a16:creationId xmlns:a16="http://schemas.microsoft.com/office/drawing/2014/main" id="{BF410BEE-02D5-6D88-069B-668E4331E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0315"/>
            <a:ext cx="5312597" cy="3989044"/>
          </a:xfrm>
          <a:prstGeom prst="rect">
            <a:avLst/>
          </a:prstGeom>
        </p:spPr>
      </p:pic>
      <p:pic>
        <p:nvPicPr>
          <p:cNvPr id="3" name="Picture 2" descr="A group of people in orange&#10;&#10;AI-generated content may be incorrect.">
            <a:extLst>
              <a:ext uri="{FF2B5EF4-FFF2-40B4-BE49-F238E27FC236}">
                <a16:creationId xmlns:a16="http://schemas.microsoft.com/office/drawing/2014/main" id="{AD9A734A-F6B1-F3E2-A8D6-753CA7FE4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67" y="5066626"/>
            <a:ext cx="926376" cy="7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0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2E1C7-8330-5D17-62BE-84E446F41463}"/>
              </a:ext>
            </a:extLst>
          </p:cNvPr>
          <p:cNvSpPr txBox="1">
            <a:spLocks/>
          </p:cNvSpPr>
          <p:nvPr/>
        </p:nvSpPr>
        <p:spPr>
          <a:xfrm>
            <a:off x="838200" y="92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 descr="A logo with text and ears of wheat&#10;&#10;AI-generated content may be incorrect.">
            <a:extLst>
              <a:ext uri="{FF2B5EF4-FFF2-40B4-BE49-F238E27FC236}">
                <a16:creationId xmlns:a16="http://schemas.microsoft.com/office/drawing/2014/main" id="{3D9C4548-E80C-2E35-D9EE-BE27B1875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313"/>
            <a:ext cx="12192000" cy="51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671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 made of fruits and vegetables&#10;&#10;AI-generated content may be incorrect.">
            <a:extLst>
              <a:ext uri="{FF2B5EF4-FFF2-40B4-BE49-F238E27FC236}">
                <a16:creationId xmlns:a16="http://schemas.microsoft.com/office/drawing/2014/main" id="{45CDF65F-59D8-623D-887F-76AEDACA3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0"/>
          <a:stretch/>
        </p:blipFill>
        <p:spPr>
          <a:xfrm>
            <a:off x="264221" y="1570140"/>
            <a:ext cx="6428409" cy="3420746"/>
          </a:xfrm>
          <a:prstGeom prst="rect">
            <a:avLst/>
          </a:prstGeom>
        </p:spPr>
      </p:pic>
      <p:pic>
        <p:nvPicPr>
          <p:cNvPr id="5" name="Picture 2" descr="Becoming a Unicef UK Rights Respecting School - T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45" y="2022658"/>
            <a:ext cx="2317275" cy="1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DE246049-8316-1140-9A2B-BD0DD8321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4" b="67621" l="12543" r="87115">
                        <a14:foregroundMark x1="12571" y1="34355" x2="12856" y2="66613"/>
                        <a14:foregroundMark x1="87115" y1="34879" x2="85889" y2="6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8654" r="9810" b="28020"/>
          <a:stretch/>
        </p:blipFill>
        <p:spPr>
          <a:xfrm>
            <a:off x="3834671" y="4432426"/>
            <a:ext cx="8639102" cy="2024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159073-5911-F7A3-4AD1-BC9A4EB7A564}"/>
              </a:ext>
            </a:extLst>
          </p:cNvPr>
          <p:cNvSpPr txBox="1"/>
          <p:nvPr/>
        </p:nvSpPr>
        <p:spPr>
          <a:xfrm>
            <a:off x="4297778" y="4723234"/>
            <a:ext cx="7785644" cy="186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Article 24 (health and health services) 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17060-3AC1-A253-293A-F0B0ACC1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WHAT IS MEANT BY THE WORD </a:t>
            </a:r>
            <a:r>
              <a:rPr lang="en-GB" sz="3600" b="1" dirty="0">
                <a:solidFill>
                  <a:srgbClr val="B23634"/>
                </a:solidFill>
              </a:rPr>
              <a:t>HARVEST</a:t>
            </a:r>
          </a:p>
        </p:txBody>
      </p:sp>
    </p:spTree>
    <p:extLst>
      <p:ext uri="{BB962C8B-B14F-4D97-AF65-F5344CB8AC3E}">
        <p14:creationId xmlns:p14="http://schemas.microsoft.com/office/powerpoint/2010/main" val="254494771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FDA36-2269-828E-F485-33E7C4A857C2}"/>
              </a:ext>
            </a:extLst>
          </p:cNvPr>
          <p:cNvSpPr txBox="1"/>
          <p:nvPr/>
        </p:nvSpPr>
        <p:spPr>
          <a:xfrm>
            <a:off x="6551864" y="712872"/>
            <a:ext cx="5260489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celebration of the food that is grown on the land</a:t>
            </a: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time to say thank you for the food we have</a:t>
            </a: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chance to give back to the community</a:t>
            </a: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endParaRPr lang="en-GB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defTabSz="704088">
              <a:spcBef>
                <a:spcPct val="0"/>
              </a:spcBef>
              <a:spcAft>
                <a:spcPts val="600"/>
              </a:spcAft>
            </a:pPr>
            <a:r>
              <a:rPr lang="en-GB" alt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Did you know?</a:t>
            </a: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ancient times, Harvest festivals were the biggest celebrations of the year!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71619-6D93-B3D3-0E76-E4B23339CC8B}"/>
              </a:ext>
            </a:extLst>
          </p:cNvPr>
          <p:cNvSpPr/>
          <p:nvPr/>
        </p:nvSpPr>
        <p:spPr>
          <a:xfrm>
            <a:off x="848787" y="1710953"/>
            <a:ext cx="4193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088">
              <a:spcAft>
                <a:spcPts val="600"/>
              </a:spcAft>
            </a:pPr>
            <a:r>
              <a:rPr lang="en-GB" sz="4400" b="1" kern="1200" dirty="0">
                <a:solidFill>
                  <a:srgbClr val="C00000"/>
                </a:solidFill>
                <a:latin typeface="Poppins" panose="00000500000000000000" pitchFamily="2" charset="0"/>
                <a:ea typeface="Source Sans Pro Black" panose="020F0502020204030204" pitchFamily="34" charset="0"/>
                <a:cs typeface="Poppins" panose="00000500000000000000" pitchFamily="2" charset="0"/>
              </a:rPr>
              <a:t>HARVEST IS …</a:t>
            </a:r>
            <a:endParaRPr lang="en-GB" sz="4400" b="1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map of the world made of fruits and vegetables&#10;&#10;AI-generated content may be incorrect.">
            <a:extLst>
              <a:ext uri="{FF2B5EF4-FFF2-40B4-BE49-F238E27FC236}">
                <a16:creationId xmlns:a16="http://schemas.microsoft.com/office/drawing/2014/main" id="{90B5E0D5-ABCC-D14D-0592-0173DB8EA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0"/>
          <a:stretch/>
        </p:blipFill>
        <p:spPr>
          <a:xfrm>
            <a:off x="1014700" y="2893331"/>
            <a:ext cx="3862009" cy="20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0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D6E07-9F87-AD9E-CE79-B4B071CE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 made of fruits and vegetables&#10;&#10;AI-generated content may be incorrect.">
            <a:extLst>
              <a:ext uri="{FF2B5EF4-FFF2-40B4-BE49-F238E27FC236}">
                <a16:creationId xmlns:a16="http://schemas.microsoft.com/office/drawing/2014/main" id="{5E0F1038-897A-7A2B-0785-3BDC4BB10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0"/>
          <a:stretch/>
        </p:blipFill>
        <p:spPr>
          <a:xfrm>
            <a:off x="5188250" y="1718627"/>
            <a:ext cx="6428409" cy="34207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F0E573-57FA-86A1-B328-03A0B0FD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IS THERE ENOUGH FOOD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4A46E-866F-4A5E-E965-CB4CCD303F84}"/>
              </a:ext>
            </a:extLst>
          </p:cNvPr>
          <p:cNvSpPr txBox="1"/>
          <p:nvPr/>
        </p:nvSpPr>
        <p:spPr>
          <a:xfrm>
            <a:off x="932297" y="2955171"/>
            <a:ext cx="3636523" cy="1975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Poppins" panose="00000500000000000000" pitchFamily="2" charset="0"/>
                <a:ea typeface="Source Sans Pro Black" panose="020F0502020204030204" pitchFamily="34" charset="0"/>
                <a:cs typeface="Poppins" panose="00000500000000000000" pitchFamily="2" charset="0"/>
              </a:rPr>
              <a:t>Is there enough food in the world to go around?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45A7E-B9BB-5E81-84C5-C5EE399909C6}"/>
              </a:ext>
            </a:extLst>
          </p:cNvPr>
          <p:cNvSpPr txBox="1"/>
          <p:nvPr/>
        </p:nvSpPr>
        <p:spPr>
          <a:xfrm>
            <a:off x="5522453" y="5139373"/>
            <a:ext cx="6094206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Poppins" panose="00000500000000000000" pitchFamily="2" charset="0"/>
                <a:ea typeface="Source Sans Pro Black" panose="020F0502020204030204" pitchFamily="34" charset="0"/>
                <a:cs typeface="Poppins" panose="00000500000000000000" pitchFamily="2" charset="0"/>
              </a:rPr>
              <a:t>Over 800 million people in the world don’t have enough to eat every day</a:t>
            </a:r>
          </a:p>
        </p:txBody>
      </p:sp>
    </p:spTree>
    <p:extLst>
      <p:ext uri="{BB962C8B-B14F-4D97-AF65-F5344CB8AC3E}">
        <p14:creationId xmlns:p14="http://schemas.microsoft.com/office/powerpoint/2010/main" val="26813268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44D19-203A-6D51-AF53-A568D80F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 made of fruits and vegetables&#10;&#10;AI-generated content may be incorrect.">
            <a:extLst>
              <a:ext uri="{FF2B5EF4-FFF2-40B4-BE49-F238E27FC236}">
                <a16:creationId xmlns:a16="http://schemas.microsoft.com/office/drawing/2014/main" id="{44C45244-6BDD-5210-3F62-56145183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0"/>
          <a:stretch/>
        </p:blipFill>
        <p:spPr>
          <a:xfrm>
            <a:off x="5102189" y="2232624"/>
            <a:ext cx="6428409" cy="34207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7A304-7C74-5DD8-A62A-456E603F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IS THERE ENOUGH FOOD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6F8D4-D782-87B7-6E42-9BA1583CBAF0}"/>
              </a:ext>
            </a:extLst>
          </p:cNvPr>
          <p:cNvSpPr txBox="1"/>
          <p:nvPr/>
        </p:nvSpPr>
        <p:spPr>
          <a:xfrm>
            <a:off x="838200" y="1797580"/>
            <a:ext cx="6058710" cy="4068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latin typeface="Avenir Next LT Pro" panose="020B0504020202020204" pitchFamily="34" charset="0"/>
              </a:rPr>
              <a:t>The world can provide food to feed twice its current population, but many people still go hungry!</a:t>
            </a:r>
          </a:p>
          <a:p>
            <a:pPr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C00000"/>
              </a:solidFill>
              <a:latin typeface="Avenir Next LT Pro" panose="020B0504020202020204" pitchFamily="34" charset="0"/>
              <a:ea typeface="Source Sans Pro Black" panose="020F0502020204030204" pitchFamily="34" charset="0"/>
              <a:cs typeface="Poppins" panose="00000500000000000000" pitchFamily="2" charset="0"/>
            </a:endParaRPr>
          </a:p>
          <a:p>
            <a:pPr marL="457200" indent="-457200"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venir Next LT Pro" panose="020B0504020202020204" pitchFamily="34" charset="0"/>
              </a:rPr>
              <a:t>Food waste </a:t>
            </a:r>
            <a:r>
              <a:rPr lang="en-US" sz="2400" dirty="0">
                <a:latin typeface="Avenir Next LT Pro" panose="020B0504020202020204" pitchFamily="34" charset="0"/>
              </a:rPr>
              <a:t>– </a:t>
            </a:r>
            <a:r>
              <a:rPr lang="en-GB" sz="2400" dirty="0">
                <a:latin typeface="Avenir Next LT Pro" panose="020B0504020202020204" pitchFamily="34" charset="0"/>
              </a:rPr>
              <a:t>it's estimated that 1/3 of the world’s food is wasted, which is enough to feed 1.26 billion people</a:t>
            </a:r>
          </a:p>
          <a:p>
            <a:pPr marL="457200" indent="-457200"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en-US" sz="2400" b="1" dirty="0">
              <a:solidFill>
                <a:srgbClr val="C00000"/>
              </a:solidFill>
              <a:latin typeface="Avenir Next LT Pro" panose="020B0504020202020204" pitchFamily="34" charset="0"/>
              <a:ea typeface="Source Sans Pro Black" panose="020F0502020204030204" pitchFamily="34" charset="0"/>
              <a:cs typeface="Poppins" panose="00000500000000000000" pitchFamily="2" charset="0"/>
            </a:endParaRPr>
          </a:p>
          <a:p>
            <a:pPr marL="457200" indent="-457200" defTabSz="7040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Avenir Next LT Pro" panose="020B0504020202020204" pitchFamily="34" charset="0"/>
              </a:rPr>
              <a:t>Lack of access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  <a:r>
              <a:rPr lang="en-GB" sz="2400" dirty="0">
                <a:latin typeface="Avenir Next LT Pro" panose="020B0504020202020204" pitchFamily="34" charset="0"/>
              </a:rPr>
              <a:t>- due to factors like food shortages, conflict and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70747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be Clipart Images - Free Download on Freepik">
            <a:extLst>
              <a:ext uri="{FF2B5EF4-FFF2-40B4-BE49-F238E27FC236}">
                <a16:creationId xmlns:a16="http://schemas.microsoft.com/office/drawing/2014/main" id="{3C6AAD25-979D-9D43-19EA-B594EF880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3314" r="13504" b="30436"/>
          <a:stretch>
            <a:fillRect/>
          </a:stretch>
        </p:blipFill>
        <p:spPr bwMode="auto">
          <a:xfrm>
            <a:off x="1925622" y="10"/>
            <a:ext cx="8713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yellow line in a black background&#10;&#10;AI-generated content may be incorrect.">
            <a:extLst>
              <a:ext uri="{FF2B5EF4-FFF2-40B4-BE49-F238E27FC236}">
                <a16:creationId xmlns:a16="http://schemas.microsoft.com/office/drawing/2014/main" id="{D9AE47D6-5C45-DA94-285D-BFAF03C5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8" t="47294" r="3016" b="26902"/>
          <a:stretch>
            <a:fillRect/>
          </a:stretch>
        </p:blipFill>
        <p:spPr>
          <a:xfrm flipH="1">
            <a:off x="-1" y="1093081"/>
            <a:ext cx="12188952" cy="4130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35289-C0D8-243C-8024-3B1FBA5BD5A5}"/>
              </a:ext>
            </a:extLst>
          </p:cNvPr>
          <p:cNvSpPr txBox="1"/>
          <p:nvPr/>
        </p:nvSpPr>
        <p:spPr>
          <a:xfrm>
            <a:off x="1116509" y="2785504"/>
            <a:ext cx="9955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venir Next LT Pro" panose="020B0504020202020204" pitchFamily="34" charset="0"/>
              </a:rPr>
              <a:t>When you think about people experiencing hunger, </a:t>
            </a:r>
          </a:p>
          <a:p>
            <a:r>
              <a:rPr lang="en-GB" sz="3200" dirty="0">
                <a:latin typeface="Avenir Next LT Pro" panose="020B0504020202020204" pitchFamily="34" charset="0"/>
              </a:rPr>
              <a:t>which parts of the world come to mind first?</a:t>
            </a:r>
          </a:p>
        </p:txBody>
      </p:sp>
    </p:spTree>
    <p:extLst>
      <p:ext uri="{BB962C8B-B14F-4D97-AF65-F5344CB8AC3E}">
        <p14:creationId xmlns:p14="http://schemas.microsoft.com/office/powerpoint/2010/main" val="230028092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056F4-91FB-63BB-9B78-40E10466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F9618-C555-7F85-936A-8D416CCE482B}"/>
              </a:ext>
            </a:extLst>
          </p:cNvPr>
          <p:cNvSpPr txBox="1"/>
          <p:nvPr/>
        </p:nvSpPr>
        <p:spPr>
          <a:xfrm>
            <a:off x="6589745" y="1781955"/>
            <a:ext cx="5260489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Around 14 million people live below the poverty line in the UK </a:t>
            </a: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More than 4 million children live in poverty in the UK</a:t>
            </a: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 algn="ctr" defTabSz="704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1 in 5 parents in the UK missed a meal to feed their children </a:t>
            </a: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endParaRPr lang="en-GB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8CB7F-7322-0B5C-0025-74B4418ED741}"/>
              </a:ext>
            </a:extLst>
          </p:cNvPr>
          <p:cNvSpPr/>
          <p:nvPr/>
        </p:nvSpPr>
        <p:spPr>
          <a:xfrm>
            <a:off x="1034155" y="2689897"/>
            <a:ext cx="4452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088">
              <a:spcAft>
                <a:spcPts val="600"/>
              </a:spcAft>
            </a:pPr>
            <a:r>
              <a:rPr lang="en-GB" sz="4400" b="1" kern="1200" dirty="0">
                <a:solidFill>
                  <a:srgbClr val="C00000"/>
                </a:solidFill>
                <a:latin typeface="Poppins" panose="00000500000000000000" pitchFamily="2" charset="0"/>
                <a:ea typeface="Source Sans Pro Black" panose="020F0502020204030204" pitchFamily="34" charset="0"/>
                <a:cs typeface="Poppins" panose="00000500000000000000" pitchFamily="2" charset="0"/>
              </a:rPr>
              <a:t>GUESS WHAT …</a:t>
            </a:r>
            <a:endParaRPr lang="en-GB" sz="4400" b="1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9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D72D3EC-08C0-23CF-F913-A4DD9CC6E9A8}"/>
              </a:ext>
            </a:extLst>
          </p:cNvPr>
          <p:cNvSpPr txBox="1"/>
          <p:nvPr/>
        </p:nvSpPr>
        <p:spPr>
          <a:xfrm>
            <a:off x="6096000" y="1486409"/>
            <a:ext cx="5257799" cy="363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585216">
              <a:spcAft>
                <a:spcPts val="600"/>
              </a:spcAft>
            </a:pPr>
            <a:endParaRPr lang="en-GB" sz="2400" dirty="0">
              <a:latin typeface="Avenir Next LT Pro" panose="020B0504020202020204" pitchFamily="34" charset="0"/>
            </a:endParaRPr>
          </a:p>
          <a:p>
            <a:pPr defTabSz="585216">
              <a:spcAft>
                <a:spcPts val="600"/>
              </a:spcAft>
            </a:pPr>
            <a:endParaRPr lang="en-GB" sz="2400" dirty="0">
              <a:latin typeface="Avenir Next LT Pro" panose="020B0504020202020204" pitchFamily="34" charset="0"/>
            </a:endParaRPr>
          </a:p>
        </p:txBody>
      </p:sp>
      <p:pic>
        <p:nvPicPr>
          <p:cNvPr id="12" name="Picture 11" descr="A brick building with a gate&#10;&#10;AI-generated content may be incorrect.">
            <a:extLst>
              <a:ext uri="{FF2B5EF4-FFF2-40B4-BE49-F238E27FC236}">
                <a16:creationId xmlns:a16="http://schemas.microsoft.com/office/drawing/2014/main" id="{2EBC02ED-F306-577E-006A-FF607226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10151"/>
          <a:stretch>
            <a:fillRect/>
          </a:stretch>
        </p:blipFill>
        <p:spPr>
          <a:xfrm>
            <a:off x="914159" y="1418313"/>
            <a:ext cx="4894315" cy="395327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0E8C35B-C000-2CC3-4816-B80391913691}"/>
              </a:ext>
            </a:extLst>
          </p:cNvPr>
          <p:cNvSpPr txBox="1">
            <a:spLocks/>
          </p:cNvSpPr>
          <p:nvPr/>
        </p:nvSpPr>
        <p:spPr>
          <a:xfrm>
            <a:off x="838200" y="92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WHAT DO YOU THINK A FOOD BANK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E099B-B3C2-62F2-F379-0FF784BA5E11}"/>
              </a:ext>
            </a:extLst>
          </p:cNvPr>
          <p:cNvSpPr txBox="1"/>
          <p:nvPr/>
        </p:nvSpPr>
        <p:spPr>
          <a:xfrm>
            <a:off x="5884432" y="1418313"/>
            <a:ext cx="5830646" cy="3953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Next LT Pro" panose="020B0504020202020204" pitchFamily="34" charset="0"/>
              </a:rPr>
              <a:t>A food bank is a place where food is given free of charge to people in need</a:t>
            </a:r>
          </a:p>
          <a:p>
            <a:pPr marL="342900" indent="-34290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Avenir Next LT Pro" panose="020B0504020202020204" pitchFamily="34" charset="0"/>
            </a:endParaRPr>
          </a:p>
          <a:p>
            <a:pPr marL="342900" indent="-34290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Next LT Pro" panose="020B0504020202020204" pitchFamily="34" charset="0"/>
              </a:rPr>
              <a:t>Food banks are usually run by charities and staffed by volunteers</a:t>
            </a:r>
          </a:p>
          <a:p>
            <a:pPr marL="342900" indent="-34290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Avenir Next LT Pro" panose="020B0504020202020204" pitchFamily="34" charset="0"/>
            </a:endParaRPr>
          </a:p>
          <a:p>
            <a:pPr marL="342900" indent="-34290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Next LT Pro" panose="020B0504020202020204" pitchFamily="34" charset="0"/>
              </a:rPr>
              <a:t>It is not known how many food banks there are, but what we do know is that sadly there are more food banks in the UK than there are McDonald's!</a:t>
            </a:r>
          </a:p>
          <a:p>
            <a:pPr defTabSz="585216">
              <a:spcAft>
                <a:spcPts val="600"/>
              </a:spcAft>
            </a:pPr>
            <a:endParaRPr lang="en-GB" sz="2400" dirty="0">
              <a:latin typeface="Avenir Next LT Pro" panose="020B0504020202020204" pitchFamily="34" charset="0"/>
            </a:endParaRPr>
          </a:p>
          <a:p>
            <a:pPr defTabSz="585216">
              <a:spcAft>
                <a:spcPts val="600"/>
              </a:spcAft>
            </a:pPr>
            <a:endParaRPr lang="en-GB" sz="2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77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6320" y="3276277"/>
            <a:ext cx="571876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rgbClr val="EE7D31"/>
                </a:solidFill>
                <a:latin typeface="Avenir Next LT Pro" panose="020B0504020202020204" pitchFamily="34" charset="0"/>
                <a:ea typeface="+mj-ea"/>
                <a:cs typeface="Poppins" panose="00000500000000000000" pitchFamily="2" charset="0"/>
                <a:hlinkClick r:id="rId2"/>
              </a:rPr>
              <a:t>https://vimeo.com/1107661517</a:t>
            </a:r>
            <a:endParaRPr lang="en-US" sz="2400" b="1" u="sng" kern="1200" dirty="0">
              <a:solidFill>
                <a:srgbClr val="EE7D31"/>
              </a:solidFill>
              <a:latin typeface="Avenir Next LT Pro" panose="020B0504020202020204" pitchFamily="34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3DCBC-D4AC-D5EE-ADBF-60CD15BA5CE0}"/>
              </a:ext>
            </a:extLst>
          </p:cNvPr>
          <p:cNvSpPr txBox="1"/>
          <p:nvPr/>
        </p:nvSpPr>
        <p:spPr>
          <a:xfrm>
            <a:off x="886320" y="1997910"/>
            <a:ext cx="571876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latin typeface="Avenir Next LT Pro" panose="020B0504020202020204" pitchFamily="34" charset="0"/>
                <a:ea typeface="+mj-ea"/>
                <a:cs typeface="Poppins" panose="00000500000000000000" pitchFamily="2" charset="0"/>
              </a:rPr>
              <a:t>What does Black Country Foodbank do?</a:t>
            </a:r>
          </a:p>
        </p:txBody>
      </p:sp>
    </p:spTree>
    <p:extLst>
      <p:ext uri="{BB962C8B-B14F-4D97-AF65-F5344CB8AC3E}">
        <p14:creationId xmlns:p14="http://schemas.microsoft.com/office/powerpoint/2010/main" val="272118437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4910eb-9f6c-49be-bfa2-121a7987e5c5" xsi:nil="true"/>
    <lcf76f155ced4ddcb4097134ff3c332f xmlns="59434efc-77f7-4a61-bc9c-1f86daa24d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88F3AFB67234F9A35951104B1BE96" ma:contentTypeVersion="18" ma:contentTypeDescription="Create a new document." ma:contentTypeScope="" ma:versionID="d7420c61bcc2f9c8b4b73ec9d44f1ab3">
  <xsd:schema xmlns:xsd="http://www.w3.org/2001/XMLSchema" xmlns:xs="http://www.w3.org/2001/XMLSchema" xmlns:p="http://schemas.microsoft.com/office/2006/metadata/properties" xmlns:ns2="59434efc-77f7-4a61-bc9c-1f86daa24d2b" xmlns:ns3="684910eb-9f6c-49be-bfa2-121a7987e5c5" targetNamespace="http://schemas.microsoft.com/office/2006/metadata/properties" ma:root="true" ma:fieldsID="0e9d553636c143225c0f0d7e7dfdbac4" ns2:_="" ns3:_="">
    <xsd:import namespace="59434efc-77f7-4a61-bc9c-1f86daa24d2b"/>
    <xsd:import namespace="684910eb-9f6c-49be-bfa2-121a7987e5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34efc-77f7-4a61-bc9c-1f86daa24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580575-8aa7-451e-8403-4233b3b00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910eb-9f6c-49be-bfa2-121a7987e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a5be38-1a9b-4fd1-b0cb-a60b7aa1cee8}" ma:internalName="TaxCatchAll" ma:showField="CatchAllData" ma:web="684910eb-9f6c-49be-bfa2-121a7987e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AD283-7CD1-4A43-9E6B-0A66FDBFB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3A3D19-F29A-4A7C-A7C3-C03F2F60A77D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fb0fa6d-e83e-4770-b92e-8084405eea40"/>
    <ds:schemaRef ds:uri="http://www.w3.org/XML/1998/namespace"/>
    <ds:schemaRef ds:uri="684910eb-9f6c-49be-bfa2-121a7987e5c5"/>
    <ds:schemaRef ds:uri="59434efc-77f7-4a61-bc9c-1f86daa24d2b"/>
  </ds:schemaRefs>
</ds:datastoreItem>
</file>

<file path=customXml/itemProps3.xml><?xml version="1.0" encoding="utf-8"?>
<ds:datastoreItem xmlns:ds="http://schemas.openxmlformats.org/officeDocument/2006/customXml" ds:itemID="{04E15A3A-5322-4A58-8C42-A6EE5704F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34efc-77f7-4a61-bc9c-1f86daa24d2b"/>
    <ds:schemaRef ds:uri="684910eb-9f6c-49be-bfa2-121a7987e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71621</TotalTime>
  <Words>401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Poppins</vt:lpstr>
      <vt:lpstr>Office Theme</vt:lpstr>
      <vt:lpstr>PowerPoint Presentation</vt:lpstr>
      <vt:lpstr>WHAT IS MEANT BY THE WORD HARVEST</vt:lpstr>
      <vt:lpstr>PowerPoint Presentation</vt:lpstr>
      <vt:lpstr>IS THERE ENOUGH FOOD</vt:lpstr>
      <vt:lpstr>IS THERE ENOUGH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Objective:</dc:title>
  <dc:creator>Lynne Tilby</dc:creator>
  <cp:lastModifiedBy>Sarah C</cp:lastModifiedBy>
  <cp:revision>46</cp:revision>
  <cp:lastPrinted>2023-09-06T08:17:52Z</cp:lastPrinted>
  <dcterms:created xsi:type="dcterms:W3CDTF">2020-07-22T09:58:54Z</dcterms:created>
  <dcterms:modified xsi:type="dcterms:W3CDTF">2025-08-20T14:28:14Z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0x0101003EE88F3AFB67234F9A35951104B1BE96</vt:lpwstr>
  </property>
  <property fmtid="{D5CDD505-2E9C-101B-9397-08002B2CF9AE}" pid="3" name="MediaServiceImageTags">
    <vt:lpwstr/>
  </property>
</Properties>
</file>